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handoutMasterIdLst>
    <p:handoutMasterId r:id="rId5"/>
  </p:handoutMasterIdLst>
  <p:sldIdLst>
    <p:sldId id="256" r:id="rId2"/>
    <p:sldId id="257" r:id="rId3"/>
  </p:sldIdLst>
  <p:sldSz cx="5211763" cy="3475038"/>
  <p:notesSz cx="7010400" cy="9296400"/>
  <p:defaultTextStyle>
    <a:defPPr>
      <a:defRPr lang="en-US"/>
    </a:defPPr>
    <a:lvl1pPr marL="0" algn="l" defTabSz="416966" rtl="0" eaLnBrk="1" latinLnBrk="0" hangingPunct="1">
      <a:defRPr sz="821" kern="1200">
        <a:solidFill>
          <a:schemeClr val="tx1"/>
        </a:solidFill>
        <a:latin typeface="+mn-lt"/>
        <a:ea typeface="+mn-ea"/>
        <a:cs typeface="+mn-cs"/>
      </a:defRPr>
    </a:lvl1pPr>
    <a:lvl2pPr marL="208483" algn="l" defTabSz="416966" rtl="0" eaLnBrk="1" latinLnBrk="0" hangingPunct="1">
      <a:defRPr sz="821" kern="1200">
        <a:solidFill>
          <a:schemeClr val="tx1"/>
        </a:solidFill>
        <a:latin typeface="+mn-lt"/>
        <a:ea typeface="+mn-ea"/>
        <a:cs typeface="+mn-cs"/>
      </a:defRPr>
    </a:lvl2pPr>
    <a:lvl3pPr marL="416966" algn="l" defTabSz="416966" rtl="0" eaLnBrk="1" latinLnBrk="0" hangingPunct="1">
      <a:defRPr sz="821" kern="1200">
        <a:solidFill>
          <a:schemeClr val="tx1"/>
        </a:solidFill>
        <a:latin typeface="+mn-lt"/>
        <a:ea typeface="+mn-ea"/>
        <a:cs typeface="+mn-cs"/>
      </a:defRPr>
    </a:lvl3pPr>
    <a:lvl4pPr marL="625450" algn="l" defTabSz="416966" rtl="0" eaLnBrk="1" latinLnBrk="0" hangingPunct="1">
      <a:defRPr sz="821" kern="1200">
        <a:solidFill>
          <a:schemeClr val="tx1"/>
        </a:solidFill>
        <a:latin typeface="+mn-lt"/>
        <a:ea typeface="+mn-ea"/>
        <a:cs typeface="+mn-cs"/>
      </a:defRPr>
    </a:lvl4pPr>
    <a:lvl5pPr marL="833933" algn="l" defTabSz="416966" rtl="0" eaLnBrk="1" latinLnBrk="0" hangingPunct="1">
      <a:defRPr sz="821" kern="1200">
        <a:solidFill>
          <a:schemeClr val="tx1"/>
        </a:solidFill>
        <a:latin typeface="+mn-lt"/>
        <a:ea typeface="+mn-ea"/>
        <a:cs typeface="+mn-cs"/>
      </a:defRPr>
    </a:lvl5pPr>
    <a:lvl6pPr marL="1042416" algn="l" defTabSz="416966" rtl="0" eaLnBrk="1" latinLnBrk="0" hangingPunct="1">
      <a:defRPr sz="821" kern="1200">
        <a:solidFill>
          <a:schemeClr val="tx1"/>
        </a:solidFill>
        <a:latin typeface="+mn-lt"/>
        <a:ea typeface="+mn-ea"/>
        <a:cs typeface="+mn-cs"/>
      </a:defRPr>
    </a:lvl6pPr>
    <a:lvl7pPr marL="1250899" algn="l" defTabSz="416966" rtl="0" eaLnBrk="1" latinLnBrk="0" hangingPunct="1">
      <a:defRPr sz="821" kern="1200">
        <a:solidFill>
          <a:schemeClr val="tx1"/>
        </a:solidFill>
        <a:latin typeface="+mn-lt"/>
        <a:ea typeface="+mn-ea"/>
        <a:cs typeface="+mn-cs"/>
      </a:defRPr>
    </a:lvl7pPr>
    <a:lvl8pPr marL="1459382" algn="l" defTabSz="416966" rtl="0" eaLnBrk="1" latinLnBrk="0" hangingPunct="1">
      <a:defRPr sz="821" kern="1200">
        <a:solidFill>
          <a:schemeClr val="tx1"/>
        </a:solidFill>
        <a:latin typeface="+mn-lt"/>
        <a:ea typeface="+mn-ea"/>
        <a:cs typeface="+mn-cs"/>
      </a:defRPr>
    </a:lvl8pPr>
    <a:lvl9pPr marL="1667866" algn="l" defTabSz="416966" rtl="0" eaLnBrk="1" latinLnBrk="0" hangingPunct="1">
      <a:defRPr sz="821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59" userDrawn="1">
          <p15:clr>
            <a:srgbClr val="A4A3A4"/>
          </p15:clr>
        </p15:guide>
        <p15:guide id="2" pos="106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7777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219" autoAdjust="0"/>
    <p:restoredTop sz="94660"/>
  </p:normalViewPr>
  <p:slideViewPr>
    <p:cSldViewPr snapToGrid="0" showGuides="1">
      <p:cViewPr varScale="1">
        <p:scale>
          <a:sx n="133" d="100"/>
          <a:sy n="133" d="100"/>
        </p:scale>
        <p:origin x="836" y="76"/>
      </p:cViewPr>
      <p:guideLst>
        <p:guide orient="horz" pos="159"/>
        <p:guide pos="106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037840" cy="466434"/>
          </a:xfrm>
          <a:prstGeom prst="rect">
            <a:avLst/>
          </a:prstGeom>
        </p:spPr>
        <p:txBody>
          <a:bodyPr vert="horz" lIns="93150" tIns="46576" rIns="93150" bIns="46576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1"/>
            <a:ext cx="3037840" cy="466434"/>
          </a:xfrm>
          <a:prstGeom prst="rect">
            <a:avLst/>
          </a:prstGeom>
        </p:spPr>
        <p:txBody>
          <a:bodyPr vert="horz" lIns="93150" tIns="46576" rIns="93150" bIns="46576" rtlCol="0"/>
          <a:lstStyle>
            <a:lvl1pPr algn="r">
              <a:defRPr sz="1200"/>
            </a:lvl1pPr>
          </a:lstStyle>
          <a:p>
            <a:fld id="{4D6729B0-C408-4C41-BBEE-2155D2E31223}" type="datetime1">
              <a:rPr lang="en-US" smtClean="0"/>
              <a:t>6/15/2020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9"/>
            <a:ext cx="3037840" cy="466433"/>
          </a:xfrm>
          <a:prstGeom prst="rect">
            <a:avLst/>
          </a:prstGeom>
        </p:spPr>
        <p:txBody>
          <a:bodyPr vert="horz" lIns="93150" tIns="46576" rIns="93150" bIns="46576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9"/>
            <a:ext cx="3037840" cy="466433"/>
          </a:xfrm>
          <a:prstGeom prst="rect">
            <a:avLst/>
          </a:prstGeom>
        </p:spPr>
        <p:txBody>
          <a:bodyPr vert="horz" lIns="93150" tIns="46576" rIns="93150" bIns="46576" rtlCol="0" anchor="b"/>
          <a:lstStyle>
            <a:lvl1pPr algn="r">
              <a:defRPr sz="1200"/>
            </a:lvl1pPr>
          </a:lstStyle>
          <a:p>
            <a:fld id="{13E50E86-EE63-4A9C-B39D-61C3BC48C3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055885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145" cy="465743"/>
          </a:xfrm>
          <a:prstGeom prst="rect">
            <a:avLst/>
          </a:prstGeom>
        </p:spPr>
        <p:txBody>
          <a:bodyPr vert="horz" lIns="88139" tIns="44070" rIns="88139" bIns="4407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734" y="0"/>
            <a:ext cx="3038145" cy="465743"/>
          </a:xfrm>
          <a:prstGeom prst="rect">
            <a:avLst/>
          </a:prstGeom>
        </p:spPr>
        <p:txBody>
          <a:bodyPr vert="horz" lIns="88139" tIns="44070" rIns="88139" bIns="44070" rtlCol="0"/>
          <a:lstStyle>
            <a:lvl1pPr algn="r">
              <a:defRPr sz="1200"/>
            </a:lvl1pPr>
          </a:lstStyle>
          <a:p>
            <a:fld id="{62A1EB7F-87AE-4FE1-8E18-1307538ABA77}" type="datetime1">
              <a:rPr lang="en-US" smtClean="0"/>
              <a:t>6/15/2020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54113" y="1162050"/>
            <a:ext cx="4702175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88139" tIns="44070" rIns="88139" bIns="4407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345" y="4474508"/>
            <a:ext cx="5607711" cy="3659842"/>
          </a:xfrm>
          <a:prstGeom prst="rect">
            <a:avLst/>
          </a:prstGeom>
        </p:spPr>
        <p:txBody>
          <a:bodyPr vert="horz" lIns="88139" tIns="44070" rIns="88139" bIns="4407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30658"/>
            <a:ext cx="3038145" cy="465742"/>
          </a:xfrm>
          <a:prstGeom prst="rect">
            <a:avLst/>
          </a:prstGeom>
        </p:spPr>
        <p:txBody>
          <a:bodyPr vert="horz" lIns="88139" tIns="44070" rIns="88139" bIns="4407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734" y="8830658"/>
            <a:ext cx="3038145" cy="465742"/>
          </a:xfrm>
          <a:prstGeom prst="rect">
            <a:avLst/>
          </a:prstGeom>
        </p:spPr>
        <p:txBody>
          <a:bodyPr vert="horz" lIns="88139" tIns="44070" rIns="88139" bIns="44070" rtlCol="0" anchor="b"/>
          <a:lstStyle>
            <a:lvl1pPr algn="r">
              <a:defRPr sz="1200"/>
            </a:lvl1pPr>
          </a:lstStyle>
          <a:p>
            <a:fld id="{E865CD89-FCF9-4606-94DD-CDCCDE0A84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3268401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0882" y="568716"/>
            <a:ext cx="4429999" cy="1209828"/>
          </a:xfrm>
        </p:spPr>
        <p:txBody>
          <a:bodyPr anchor="b"/>
          <a:lstStyle>
            <a:lvl1pPr algn="ctr">
              <a:defRPr sz="304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51471" y="1825200"/>
            <a:ext cx="3908822" cy="838996"/>
          </a:xfrm>
        </p:spPr>
        <p:txBody>
          <a:bodyPr/>
          <a:lstStyle>
            <a:lvl1pPr marL="0" indent="0" algn="ctr">
              <a:buNone/>
              <a:defRPr sz="1216"/>
            </a:lvl1pPr>
            <a:lvl2pPr marL="231663" indent="0" algn="ctr">
              <a:buNone/>
              <a:defRPr sz="1013"/>
            </a:lvl2pPr>
            <a:lvl3pPr marL="463326" indent="0" algn="ctr">
              <a:buNone/>
              <a:defRPr sz="912"/>
            </a:lvl3pPr>
            <a:lvl4pPr marL="694990" indent="0" algn="ctr">
              <a:buNone/>
              <a:defRPr sz="811"/>
            </a:lvl4pPr>
            <a:lvl5pPr marL="926653" indent="0" algn="ctr">
              <a:buNone/>
              <a:defRPr sz="811"/>
            </a:lvl5pPr>
            <a:lvl6pPr marL="1158316" indent="0" algn="ctr">
              <a:buNone/>
              <a:defRPr sz="811"/>
            </a:lvl6pPr>
            <a:lvl7pPr marL="1389979" indent="0" algn="ctr">
              <a:buNone/>
              <a:defRPr sz="811"/>
            </a:lvl7pPr>
            <a:lvl8pPr marL="1621643" indent="0" algn="ctr">
              <a:buNone/>
              <a:defRPr sz="811"/>
            </a:lvl8pPr>
            <a:lvl9pPr marL="1853306" indent="0" algn="ctr">
              <a:buNone/>
              <a:defRPr sz="811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F04F5-3A63-4BE1-BC45-54B6C1950257}" type="datetime1">
              <a:rPr lang="en-US" smtClean="0"/>
              <a:t>6/15/2020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D15203-FF02-4640-8ECE-4362669EF5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19673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BD316-2493-478B-B3D4-79EB428EADAA}" type="datetime1">
              <a:rPr lang="en-US" smtClean="0"/>
              <a:t>6/15/2020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D15203-FF02-4640-8ECE-4362669EF5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27809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29668" y="185014"/>
            <a:ext cx="1123786" cy="294493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58309" y="185014"/>
            <a:ext cx="3306212" cy="2944934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6D3751-7F1B-4259-B2B3-9DE2DE5D5174}" type="datetime1">
              <a:rPr lang="en-US" smtClean="0"/>
              <a:t>6/15/2020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D15203-FF02-4640-8ECE-4362669EF5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369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FC9B40-A992-420C-A66A-A9372684C743}" type="datetime1">
              <a:rPr lang="en-US" smtClean="0"/>
              <a:t>6/15/2020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D15203-FF02-4640-8ECE-4362669EF5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08088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5594" y="866347"/>
            <a:ext cx="4495146" cy="1445519"/>
          </a:xfrm>
        </p:spPr>
        <p:txBody>
          <a:bodyPr anchor="b"/>
          <a:lstStyle>
            <a:lvl1pPr>
              <a:defRPr sz="304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55594" y="2325542"/>
            <a:ext cx="4495146" cy="760164"/>
          </a:xfrm>
        </p:spPr>
        <p:txBody>
          <a:bodyPr/>
          <a:lstStyle>
            <a:lvl1pPr marL="0" indent="0">
              <a:buNone/>
              <a:defRPr sz="1216">
                <a:solidFill>
                  <a:schemeClr val="tx1"/>
                </a:solidFill>
              </a:defRPr>
            </a:lvl1pPr>
            <a:lvl2pPr marL="231663" indent="0">
              <a:buNone/>
              <a:defRPr sz="1013">
                <a:solidFill>
                  <a:schemeClr val="tx1">
                    <a:tint val="75000"/>
                  </a:schemeClr>
                </a:solidFill>
              </a:defRPr>
            </a:lvl2pPr>
            <a:lvl3pPr marL="463326" indent="0">
              <a:buNone/>
              <a:defRPr sz="912">
                <a:solidFill>
                  <a:schemeClr val="tx1">
                    <a:tint val="75000"/>
                  </a:schemeClr>
                </a:solidFill>
              </a:defRPr>
            </a:lvl3pPr>
            <a:lvl4pPr marL="694990" indent="0">
              <a:buNone/>
              <a:defRPr sz="811">
                <a:solidFill>
                  <a:schemeClr val="tx1">
                    <a:tint val="75000"/>
                  </a:schemeClr>
                </a:solidFill>
              </a:defRPr>
            </a:lvl4pPr>
            <a:lvl5pPr marL="926653" indent="0">
              <a:buNone/>
              <a:defRPr sz="811">
                <a:solidFill>
                  <a:schemeClr val="tx1">
                    <a:tint val="75000"/>
                  </a:schemeClr>
                </a:solidFill>
              </a:defRPr>
            </a:lvl5pPr>
            <a:lvl6pPr marL="1158316" indent="0">
              <a:buNone/>
              <a:defRPr sz="811">
                <a:solidFill>
                  <a:schemeClr val="tx1">
                    <a:tint val="75000"/>
                  </a:schemeClr>
                </a:solidFill>
              </a:defRPr>
            </a:lvl6pPr>
            <a:lvl7pPr marL="1389979" indent="0">
              <a:buNone/>
              <a:defRPr sz="811">
                <a:solidFill>
                  <a:schemeClr val="tx1">
                    <a:tint val="75000"/>
                  </a:schemeClr>
                </a:solidFill>
              </a:defRPr>
            </a:lvl7pPr>
            <a:lvl8pPr marL="1621643" indent="0">
              <a:buNone/>
              <a:defRPr sz="811">
                <a:solidFill>
                  <a:schemeClr val="tx1">
                    <a:tint val="75000"/>
                  </a:schemeClr>
                </a:solidFill>
              </a:defRPr>
            </a:lvl8pPr>
            <a:lvl9pPr marL="1853306" indent="0">
              <a:buNone/>
              <a:defRPr sz="81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AD5DF0-1DC9-47F1-BEAC-E4E75DD4B030}" type="datetime1">
              <a:rPr lang="en-US" smtClean="0"/>
              <a:t>6/15/2020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D15203-FF02-4640-8ECE-4362669EF5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81024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58309" y="925068"/>
            <a:ext cx="2214999" cy="220488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38455" y="925068"/>
            <a:ext cx="2214999" cy="220488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6CF6B2-1202-481F-BACB-F5F44F67353F}" type="datetime1">
              <a:rPr lang="en-US" smtClean="0"/>
              <a:t>6/15/2020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D15203-FF02-4640-8ECE-4362669EF5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44401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8987" y="185014"/>
            <a:ext cx="4495146" cy="67168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58988" y="851867"/>
            <a:ext cx="2204820" cy="417487"/>
          </a:xfrm>
        </p:spPr>
        <p:txBody>
          <a:bodyPr anchor="b"/>
          <a:lstStyle>
            <a:lvl1pPr marL="0" indent="0">
              <a:buNone/>
              <a:defRPr sz="1216" b="1"/>
            </a:lvl1pPr>
            <a:lvl2pPr marL="231663" indent="0">
              <a:buNone/>
              <a:defRPr sz="1013" b="1"/>
            </a:lvl2pPr>
            <a:lvl3pPr marL="463326" indent="0">
              <a:buNone/>
              <a:defRPr sz="912" b="1"/>
            </a:lvl3pPr>
            <a:lvl4pPr marL="694990" indent="0">
              <a:buNone/>
              <a:defRPr sz="811" b="1"/>
            </a:lvl4pPr>
            <a:lvl5pPr marL="926653" indent="0">
              <a:buNone/>
              <a:defRPr sz="811" b="1"/>
            </a:lvl5pPr>
            <a:lvl6pPr marL="1158316" indent="0">
              <a:buNone/>
              <a:defRPr sz="811" b="1"/>
            </a:lvl6pPr>
            <a:lvl7pPr marL="1389979" indent="0">
              <a:buNone/>
              <a:defRPr sz="811" b="1"/>
            </a:lvl7pPr>
            <a:lvl8pPr marL="1621643" indent="0">
              <a:buNone/>
              <a:defRPr sz="811" b="1"/>
            </a:lvl8pPr>
            <a:lvl9pPr marL="1853306" indent="0">
              <a:buNone/>
              <a:defRPr sz="811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58988" y="1269354"/>
            <a:ext cx="2204820" cy="1867029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638455" y="851867"/>
            <a:ext cx="2215678" cy="417487"/>
          </a:xfrm>
        </p:spPr>
        <p:txBody>
          <a:bodyPr anchor="b"/>
          <a:lstStyle>
            <a:lvl1pPr marL="0" indent="0">
              <a:buNone/>
              <a:defRPr sz="1216" b="1"/>
            </a:lvl1pPr>
            <a:lvl2pPr marL="231663" indent="0">
              <a:buNone/>
              <a:defRPr sz="1013" b="1"/>
            </a:lvl2pPr>
            <a:lvl3pPr marL="463326" indent="0">
              <a:buNone/>
              <a:defRPr sz="912" b="1"/>
            </a:lvl3pPr>
            <a:lvl4pPr marL="694990" indent="0">
              <a:buNone/>
              <a:defRPr sz="811" b="1"/>
            </a:lvl4pPr>
            <a:lvl5pPr marL="926653" indent="0">
              <a:buNone/>
              <a:defRPr sz="811" b="1"/>
            </a:lvl5pPr>
            <a:lvl6pPr marL="1158316" indent="0">
              <a:buNone/>
              <a:defRPr sz="811" b="1"/>
            </a:lvl6pPr>
            <a:lvl7pPr marL="1389979" indent="0">
              <a:buNone/>
              <a:defRPr sz="811" b="1"/>
            </a:lvl7pPr>
            <a:lvl8pPr marL="1621643" indent="0">
              <a:buNone/>
              <a:defRPr sz="811" b="1"/>
            </a:lvl8pPr>
            <a:lvl9pPr marL="1853306" indent="0">
              <a:buNone/>
              <a:defRPr sz="811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638455" y="1269354"/>
            <a:ext cx="2215678" cy="1867029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3EE1EB-D436-439B-BF61-49FD9103DBA3}" type="datetime1">
              <a:rPr lang="en-US" smtClean="0"/>
              <a:t>6/15/2020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D15203-FF02-4640-8ECE-4362669EF5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94557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D105C-9FBF-41A4-A646-5F7D21A73CAA}" type="datetime1">
              <a:rPr lang="en-US" smtClean="0"/>
              <a:t>6/15/2020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D15203-FF02-4640-8ECE-4362669EF5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10065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332A3-59F0-416E-9DFB-2A68396599AF}" type="datetime1">
              <a:rPr lang="en-US" smtClean="0"/>
              <a:t>6/15/2020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D15203-FF02-4640-8ECE-4362669EF5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00198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8988" y="231669"/>
            <a:ext cx="1680929" cy="810842"/>
          </a:xfrm>
        </p:spPr>
        <p:txBody>
          <a:bodyPr anchor="b"/>
          <a:lstStyle>
            <a:lvl1pPr>
              <a:defRPr sz="162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15678" y="500342"/>
            <a:ext cx="2638455" cy="2469529"/>
          </a:xfrm>
        </p:spPr>
        <p:txBody>
          <a:bodyPr/>
          <a:lstStyle>
            <a:lvl1pPr>
              <a:defRPr sz="1621"/>
            </a:lvl1pPr>
            <a:lvl2pPr>
              <a:defRPr sz="1419"/>
            </a:lvl2pPr>
            <a:lvl3pPr>
              <a:defRPr sz="1216"/>
            </a:lvl3pPr>
            <a:lvl4pPr>
              <a:defRPr sz="1013"/>
            </a:lvl4pPr>
            <a:lvl5pPr>
              <a:defRPr sz="1013"/>
            </a:lvl5pPr>
            <a:lvl6pPr>
              <a:defRPr sz="1013"/>
            </a:lvl6pPr>
            <a:lvl7pPr>
              <a:defRPr sz="1013"/>
            </a:lvl7pPr>
            <a:lvl8pPr>
              <a:defRPr sz="1013"/>
            </a:lvl8pPr>
            <a:lvl9pPr>
              <a:defRPr sz="1013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58988" y="1042512"/>
            <a:ext cx="1680929" cy="1931381"/>
          </a:xfrm>
        </p:spPr>
        <p:txBody>
          <a:bodyPr/>
          <a:lstStyle>
            <a:lvl1pPr marL="0" indent="0">
              <a:buNone/>
              <a:defRPr sz="811"/>
            </a:lvl1pPr>
            <a:lvl2pPr marL="231663" indent="0">
              <a:buNone/>
              <a:defRPr sz="709"/>
            </a:lvl2pPr>
            <a:lvl3pPr marL="463326" indent="0">
              <a:buNone/>
              <a:defRPr sz="608"/>
            </a:lvl3pPr>
            <a:lvl4pPr marL="694990" indent="0">
              <a:buNone/>
              <a:defRPr sz="507"/>
            </a:lvl4pPr>
            <a:lvl5pPr marL="926653" indent="0">
              <a:buNone/>
              <a:defRPr sz="507"/>
            </a:lvl5pPr>
            <a:lvl6pPr marL="1158316" indent="0">
              <a:buNone/>
              <a:defRPr sz="507"/>
            </a:lvl6pPr>
            <a:lvl7pPr marL="1389979" indent="0">
              <a:buNone/>
              <a:defRPr sz="507"/>
            </a:lvl7pPr>
            <a:lvl8pPr marL="1621643" indent="0">
              <a:buNone/>
              <a:defRPr sz="507"/>
            </a:lvl8pPr>
            <a:lvl9pPr marL="1853306" indent="0">
              <a:buNone/>
              <a:defRPr sz="507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7C82B-8A23-408B-B31F-9F3D043FB61B}" type="datetime1">
              <a:rPr lang="en-US" smtClean="0"/>
              <a:t>6/15/2020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D15203-FF02-4640-8ECE-4362669EF5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49662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8988" y="231669"/>
            <a:ext cx="1680929" cy="810842"/>
          </a:xfrm>
        </p:spPr>
        <p:txBody>
          <a:bodyPr anchor="b"/>
          <a:lstStyle>
            <a:lvl1pPr>
              <a:defRPr sz="162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15678" y="500342"/>
            <a:ext cx="2638455" cy="2469529"/>
          </a:xfrm>
        </p:spPr>
        <p:txBody>
          <a:bodyPr anchor="t"/>
          <a:lstStyle>
            <a:lvl1pPr marL="0" indent="0">
              <a:buNone/>
              <a:defRPr sz="1621"/>
            </a:lvl1pPr>
            <a:lvl2pPr marL="231663" indent="0">
              <a:buNone/>
              <a:defRPr sz="1419"/>
            </a:lvl2pPr>
            <a:lvl3pPr marL="463326" indent="0">
              <a:buNone/>
              <a:defRPr sz="1216"/>
            </a:lvl3pPr>
            <a:lvl4pPr marL="694990" indent="0">
              <a:buNone/>
              <a:defRPr sz="1013"/>
            </a:lvl4pPr>
            <a:lvl5pPr marL="926653" indent="0">
              <a:buNone/>
              <a:defRPr sz="1013"/>
            </a:lvl5pPr>
            <a:lvl6pPr marL="1158316" indent="0">
              <a:buNone/>
              <a:defRPr sz="1013"/>
            </a:lvl6pPr>
            <a:lvl7pPr marL="1389979" indent="0">
              <a:buNone/>
              <a:defRPr sz="1013"/>
            </a:lvl7pPr>
            <a:lvl8pPr marL="1621643" indent="0">
              <a:buNone/>
              <a:defRPr sz="1013"/>
            </a:lvl8pPr>
            <a:lvl9pPr marL="1853306" indent="0">
              <a:buNone/>
              <a:defRPr sz="1013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58988" y="1042512"/>
            <a:ext cx="1680929" cy="1931381"/>
          </a:xfrm>
        </p:spPr>
        <p:txBody>
          <a:bodyPr/>
          <a:lstStyle>
            <a:lvl1pPr marL="0" indent="0">
              <a:buNone/>
              <a:defRPr sz="811"/>
            </a:lvl1pPr>
            <a:lvl2pPr marL="231663" indent="0">
              <a:buNone/>
              <a:defRPr sz="709"/>
            </a:lvl2pPr>
            <a:lvl3pPr marL="463326" indent="0">
              <a:buNone/>
              <a:defRPr sz="608"/>
            </a:lvl3pPr>
            <a:lvl4pPr marL="694990" indent="0">
              <a:buNone/>
              <a:defRPr sz="507"/>
            </a:lvl4pPr>
            <a:lvl5pPr marL="926653" indent="0">
              <a:buNone/>
              <a:defRPr sz="507"/>
            </a:lvl5pPr>
            <a:lvl6pPr marL="1158316" indent="0">
              <a:buNone/>
              <a:defRPr sz="507"/>
            </a:lvl6pPr>
            <a:lvl7pPr marL="1389979" indent="0">
              <a:buNone/>
              <a:defRPr sz="507"/>
            </a:lvl7pPr>
            <a:lvl8pPr marL="1621643" indent="0">
              <a:buNone/>
              <a:defRPr sz="507"/>
            </a:lvl8pPr>
            <a:lvl9pPr marL="1853306" indent="0">
              <a:buNone/>
              <a:defRPr sz="507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0C6557-B1A1-42B3-8655-51543A06BD8E}" type="datetime1">
              <a:rPr lang="en-US" smtClean="0"/>
              <a:t>6/15/2020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D15203-FF02-4640-8ECE-4362669EF5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26463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58309" y="185014"/>
            <a:ext cx="4495146" cy="67168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58309" y="925068"/>
            <a:ext cx="4495146" cy="22048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58309" y="3220846"/>
            <a:ext cx="1172647" cy="1850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0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664263-AE45-4E5E-958F-BFA61F9701B5}" type="datetime1">
              <a:rPr lang="en-US" smtClean="0"/>
              <a:t>6/15/2020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726397" y="3220846"/>
            <a:ext cx="1758970" cy="1850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60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680807" y="3220846"/>
            <a:ext cx="1172647" cy="1850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0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D15203-FF02-4640-8ECE-4362669EF5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36411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lvl1pPr algn="l" defTabSz="463326" rtl="0" eaLnBrk="1" latinLnBrk="0" hangingPunct="1">
        <a:lnSpc>
          <a:spcPct val="90000"/>
        </a:lnSpc>
        <a:spcBef>
          <a:spcPct val="0"/>
        </a:spcBef>
        <a:buNone/>
        <a:defRPr sz="222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15832" indent="-115832" algn="l" defTabSz="463326" rtl="0" eaLnBrk="1" latinLnBrk="0" hangingPunct="1">
        <a:lnSpc>
          <a:spcPct val="90000"/>
        </a:lnSpc>
        <a:spcBef>
          <a:spcPts val="507"/>
        </a:spcBef>
        <a:buFont typeface="Arial" panose="020B0604020202020204" pitchFamily="34" charset="0"/>
        <a:buChar char="•"/>
        <a:defRPr sz="1419" kern="1200">
          <a:solidFill>
            <a:schemeClr val="tx1"/>
          </a:solidFill>
          <a:latin typeface="+mn-lt"/>
          <a:ea typeface="+mn-ea"/>
          <a:cs typeface="+mn-cs"/>
        </a:defRPr>
      </a:lvl1pPr>
      <a:lvl2pPr marL="347495" indent="-115832" algn="l" defTabSz="463326" rtl="0" eaLnBrk="1" latinLnBrk="0" hangingPunct="1">
        <a:lnSpc>
          <a:spcPct val="90000"/>
        </a:lnSpc>
        <a:spcBef>
          <a:spcPts val="253"/>
        </a:spcBef>
        <a:buFont typeface="Arial" panose="020B0604020202020204" pitchFamily="34" charset="0"/>
        <a:buChar char="•"/>
        <a:defRPr sz="1216" kern="1200">
          <a:solidFill>
            <a:schemeClr val="tx1"/>
          </a:solidFill>
          <a:latin typeface="+mn-lt"/>
          <a:ea typeface="+mn-ea"/>
          <a:cs typeface="+mn-cs"/>
        </a:defRPr>
      </a:lvl2pPr>
      <a:lvl3pPr marL="579158" indent="-115832" algn="l" defTabSz="463326" rtl="0" eaLnBrk="1" latinLnBrk="0" hangingPunct="1">
        <a:lnSpc>
          <a:spcPct val="90000"/>
        </a:lnSpc>
        <a:spcBef>
          <a:spcPts val="253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3pPr>
      <a:lvl4pPr marL="810821" indent="-115832" algn="l" defTabSz="463326" rtl="0" eaLnBrk="1" latinLnBrk="0" hangingPunct="1">
        <a:lnSpc>
          <a:spcPct val="90000"/>
        </a:lnSpc>
        <a:spcBef>
          <a:spcPts val="253"/>
        </a:spcBef>
        <a:buFont typeface="Arial" panose="020B0604020202020204" pitchFamily="34" charset="0"/>
        <a:buChar char="•"/>
        <a:defRPr sz="912" kern="1200">
          <a:solidFill>
            <a:schemeClr val="tx1"/>
          </a:solidFill>
          <a:latin typeface="+mn-lt"/>
          <a:ea typeface="+mn-ea"/>
          <a:cs typeface="+mn-cs"/>
        </a:defRPr>
      </a:lvl4pPr>
      <a:lvl5pPr marL="1042485" indent="-115832" algn="l" defTabSz="463326" rtl="0" eaLnBrk="1" latinLnBrk="0" hangingPunct="1">
        <a:lnSpc>
          <a:spcPct val="90000"/>
        </a:lnSpc>
        <a:spcBef>
          <a:spcPts val="253"/>
        </a:spcBef>
        <a:buFont typeface="Arial" panose="020B0604020202020204" pitchFamily="34" charset="0"/>
        <a:buChar char="•"/>
        <a:defRPr sz="912" kern="1200">
          <a:solidFill>
            <a:schemeClr val="tx1"/>
          </a:solidFill>
          <a:latin typeface="+mn-lt"/>
          <a:ea typeface="+mn-ea"/>
          <a:cs typeface="+mn-cs"/>
        </a:defRPr>
      </a:lvl5pPr>
      <a:lvl6pPr marL="1274148" indent="-115832" algn="l" defTabSz="463326" rtl="0" eaLnBrk="1" latinLnBrk="0" hangingPunct="1">
        <a:lnSpc>
          <a:spcPct val="90000"/>
        </a:lnSpc>
        <a:spcBef>
          <a:spcPts val="253"/>
        </a:spcBef>
        <a:buFont typeface="Arial" panose="020B0604020202020204" pitchFamily="34" charset="0"/>
        <a:buChar char="•"/>
        <a:defRPr sz="912" kern="1200">
          <a:solidFill>
            <a:schemeClr val="tx1"/>
          </a:solidFill>
          <a:latin typeface="+mn-lt"/>
          <a:ea typeface="+mn-ea"/>
          <a:cs typeface="+mn-cs"/>
        </a:defRPr>
      </a:lvl6pPr>
      <a:lvl7pPr marL="1505811" indent="-115832" algn="l" defTabSz="463326" rtl="0" eaLnBrk="1" latinLnBrk="0" hangingPunct="1">
        <a:lnSpc>
          <a:spcPct val="90000"/>
        </a:lnSpc>
        <a:spcBef>
          <a:spcPts val="253"/>
        </a:spcBef>
        <a:buFont typeface="Arial" panose="020B0604020202020204" pitchFamily="34" charset="0"/>
        <a:buChar char="•"/>
        <a:defRPr sz="912" kern="1200">
          <a:solidFill>
            <a:schemeClr val="tx1"/>
          </a:solidFill>
          <a:latin typeface="+mn-lt"/>
          <a:ea typeface="+mn-ea"/>
          <a:cs typeface="+mn-cs"/>
        </a:defRPr>
      </a:lvl7pPr>
      <a:lvl8pPr marL="1737474" indent="-115832" algn="l" defTabSz="463326" rtl="0" eaLnBrk="1" latinLnBrk="0" hangingPunct="1">
        <a:lnSpc>
          <a:spcPct val="90000"/>
        </a:lnSpc>
        <a:spcBef>
          <a:spcPts val="253"/>
        </a:spcBef>
        <a:buFont typeface="Arial" panose="020B0604020202020204" pitchFamily="34" charset="0"/>
        <a:buChar char="•"/>
        <a:defRPr sz="912" kern="1200">
          <a:solidFill>
            <a:schemeClr val="tx1"/>
          </a:solidFill>
          <a:latin typeface="+mn-lt"/>
          <a:ea typeface="+mn-ea"/>
          <a:cs typeface="+mn-cs"/>
        </a:defRPr>
      </a:lvl8pPr>
      <a:lvl9pPr marL="1969138" indent="-115832" algn="l" defTabSz="463326" rtl="0" eaLnBrk="1" latinLnBrk="0" hangingPunct="1">
        <a:lnSpc>
          <a:spcPct val="90000"/>
        </a:lnSpc>
        <a:spcBef>
          <a:spcPts val="253"/>
        </a:spcBef>
        <a:buFont typeface="Arial" panose="020B0604020202020204" pitchFamily="34" charset="0"/>
        <a:buChar char="•"/>
        <a:defRPr sz="912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63326" rtl="0" eaLnBrk="1" latinLnBrk="0" hangingPunct="1">
        <a:defRPr sz="912" kern="1200">
          <a:solidFill>
            <a:schemeClr val="tx1"/>
          </a:solidFill>
          <a:latin typeface="+mn-lt"/>
          <a:ea typeface="+mn-ea"/>
          <a:cs typeface="+mn-cs"/>
        </a:defRPr>
      </a:lvl1pPr>
      <a:lvl2pPr marL="231663" algn="l" defTabSz="463326" rtl="0" eaLnBrk="1" latinLnBrk="0" hangingPunct="1">
        <a:defRPr sz="912" kern="1200">
          <a:solidFill>
            <a:schemeClr val="tx1"/>
          </a:solidFill>
          <a:latin typeface="+mn-lt"/>
          <a:ea typeface="+mn-ea"/>
          <a:cs typeface="+mn-cs"/>
        </a:defRPr>
      </a:lvl2pPr>
      <a:lvl3pPr marL="463326" algn="l" defTabSz="463326" rtl="0" eaLnBrk="1" latinLnBrk="0" hangingPunct="1">
        <a:defRPr sz="912" kern="1200">
          <a:solidFill>
            <a:schemeClr val="tx1"/>
          </a:solidFill>
          <a:latin typeface="+mn-lt"/>
          <a:ea typeface="+mn-ea"/>
          <a:cs typeface="+mn-cs"/>
        </a:defRPr>
      </a:lvl3pPr>
      <a:lvl4pPr marL="694990" algn="l" defTabSz="463326" rtl="0" eaLnBrk="1" latinLnBrk="0" hangingPunct="1">
        <a:defRPr sz="912" kern="1200">
          <a:solidFill>
            <a:schemeClr val="tx1"/>
          </a:solidFill>
          <a:latin typeface="+mn-lt"/>
          <a:ea typeface="+mn-ea"/>
          <a:cs typeface="+mn-cs"/>
        </a:defRPr>
      </a:lvl4pPr>
      <a:lvl5pPr marL="926653" algn="l" defTabSz="463326" rtl="0" eaLnBrk="1" latinLnBrk="0" hangingPunct="1">
        <a:defRPr sz="912" kern="1200">
          <a:solidFill>
            <a:schemeClr val="tx1"/>
          </a:solidFill>
          <a:latin typeface="+mn-lt"/>
          <a:ea typeface="+mn-ea"/>
          <a:cs typeface="+mn-cs"/>
        </a:defRPr>
      </a:lvl5pPr>
      <a:lvl6pPr marL="1158316" algn="l" defTabSz="463326" rtl="0" eaLnBrk="1" latinLnBrk="0" hangingPunct="1">
        <a:defRPr sz="912" kern="1200">
          <a:solidFill>
            <a:schemeClr val="tx1"/>
          </a:solidFill>
          <a:latin typeface="+mn-lt"/>
          <a:ea typeface="+mn-ea"/>
          <a:cs typeface="+mn-cs"/>
        </a:defRPr>
      </a:lvl6pPr>
      <a:lvl7pPr marL="1389979" algn="l" defTabSz="463326" rtl="0" eaLnBrk="1" latinLnBrk="0" hangingPunct="1">
        <a:defRPr sz="912" kern="1200">
          <a:solidFill>
            <a:schemeClr val="tx1"/>
          </a:solidFill>
          <a:latin typeface="+mn-lt"/>
          <a:ea typeface="+mn-ea"/>
          <a:cs typeface="+mn-cs"/>
        </a:defRPr>
      </a:lvl7pPr>
      <a:lvl8pPr marL="1621643" algn="l" defTabSz="463326" rtl="0" eaLnBrk="1" latinLnBrk="0" hangingPunct="1">
        <a:defRPr sz="912" kern="1200">
          <a:solidFill>
            <a:schemeClr val="tx1"/>
          </a:solidFill>
          <a:latin typeface="+mn-lt"/>
          <a:ea typeface="+mn-ea"/>
          <a:cs typeface="+mn-cs"/>
        </a:defRPr>
      </a:lvl8pPr>
      <a:lvl9pPr marL="1853306" algn="l" defTabSz="463326" rtl="0" eaLnBrk="1" latinLnBrk="0" hangingPunct="1">
        <a:defRPr sz="91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itle 3"/>
          <p:cNvSpPr>
            <a:spLocks noGrp="1"/>
          </p:cNvSpPr>
          <p:nvPr>
            <p:ph type="title"/>
          </p:nvPr>
        </p:nvSpPr>
        <p:spPr>
          <a:xfrm>
            <a:off x="95079" y="82952"/>
            <a:ext cx="776105" cy="338922"/>
          </a:xfrm>
        </p:spPr>
        <p:txBody>
          <a:bodyPr>
            <a:normAutofit/>
          </a:bodyPr>
          <a:lstStyle/>
          <a:p>
            <a:r>
              <a:rPr lang="en-US" sz="800" b="1" dirty="0" smtClean="0">
                <a:latin typeface="Algerian" panose="04020705040A02060702" pitchFamily="82" charset="0"/>
              </a:rPr>
              <a:t>Character Name </a:t>
            </a:r>
            <a:endParaRPr lang="en-US" sz="800" b="1" dirty="0">
              <a:latin typeface="Algerian" panose="04020705040A02060702" pitchFamily="82" charset="0"/>
            </a:endParaRPr>
          </a:p>
        </p:txBody>
      </p:sp>
      <p:sp>
        <p:nvSpPr>
          <p:cNvPr id="28" name="Title 3"/>
          <p:cNvSpPr txBox="1">
            <a:spLocks/>
          </p:cNvSpPr>
          <p:nvPr/>
        </p:nvSpPr>
        <p:spPr>
          <a:xfrm>
            <a:off x="2377862" y="66688"/>
            <a:ext cx="584670" cy="33892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463326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229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800" b="1" dirty="0" smtClean="0">
                <a:latin typeface="Algerian" panose="04020705040A02060702" pitchFamily="82" charset="0"/>
              </a:rPr>
              <a:t>Player Name  </a:t>
            </a:r>
            <a:endParaRPr lang="en-US" sz="800" b="1" dirty="0">
              <a:latin typeface="Algerian" panose="04020705040A02060702" pitchFamily="82" charset="0"/>
            </a:endParaRPr>
          </a:p>
        </p:txBody>
      </p:sp>
      <p:graphicFrame>
        <p:nvGraphicFramePr>
          <p:cNvPr id="31" name="Table 3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70404106"/>
              </p:ext>
            </p:extLst>
          </p:nvPr>
        </p:nvGraphicFramePr>
        <p:xfrm>
          <a:off x="3590963" y="538716"/>
          <a:ext cx="1562740" cy="182946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90463">
                  <a:extLst>
                    <a:ext uri="{9D8B030D-6E8A-4147-A177-3AD203B41FA5}">
                      <a16:colId xmlns:a16="http://schemas.microsoft.com/office/drawing/2014/main" val="3193780759"/>
                    </a:ext>
                  </a:extLst>
                </a:gridCol>
                <a:gridCol w="672277">
                  <a:extLst>
                    <a:ext uri="{9D8B030D-6E8A-4147-A177-3AD203B41FA5}">
                      <a16:colId xmlns:a16="http://schemas.microsoft.com/office/drawing/2014/main" val="749948560"/>
                    </a:ext>
                  </a:extLst>
                </a:gridCol>
              </a:tblGrid>
              <a:tr h="455164">
                <a:tc>
                  <a:txBody>
                    <a:bodyPr/>
                    <a:lstStyle/>
                    <a:p>
                      <a:pPr algn="r"/>
                      <a:r>
                        <a:rPr lang="en-US" b="1" dirty="0" smtClean="0">
                          <a:solidFill>
                            <a:sysClr val="windowText" lastClr="000000"/>
                          </a:solidFill>
                          <a:latin typeface="Algerian" panose="04020705040A02060702" pitchFamily="82" charset="0"/>
                        </a:rPr>
                        <a:t>AC</a:t>
                      </a:r>
                      <a:endParaRPr lang="en-US" b="1" dirty="0">
                        <a:solidFill>
                          <a:sysClr val="windowText" lastClr="000000"/>
                        </a:solidFill>
                        <a:latin typeface="Algerian" panose="04020705040A02060702" pitchFamily="82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86582111"/>
                  </a:ext>
                </a:extLst>
              </a:tr>
              <a:tr h="455164">
                <a:tc>
                  <a:txBody>
                    <a:bodyPr/>
                    <a:lstStyle/>
                    <a:p>
                      <a:pPr algn="r"/>
                      <a:r>
                        <a:rPr lang="en-US" b="1" dirty="0" smtClean="0">
                          <a:solidFill>
                            <a:sysClr val="windowText" lastClr="000000"/>
                          </a:solidFill>
                          <a:latin typeface="Algerian" panose="04020705040A02060702" pitchFamily="82" charset="0"/>
                        </a:rPr>
                        <a:t>HP</a:t>
                      </a:r>
                      <a:endParaRPr lang="en-US" b="1" dirty="0">
                        <a:solidFill>
                          <a:sysClr val="windowText" lastClr="000000"/>
                        </a:solidFill>
                        <a:latin typeface="Algerian" panose="04020705040A02060702" pitchFamily="82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5526469"/>
                  </a:ext>
                </a:extLst>
              </a:tr>
              <a:tr h="459570">
                <a:tc>
                  <a:txBody>
                    <a:bodyPr/>
                    <a:lstStyle/>
                    <a:p>
                      <a:pPr algn="r"/>
                      <a:r>
                        <a:rPr lang="en-US" b="1" dirty="0" smtClean="0">
                          <a:solidFill>
                            <a:sysClr val="windowText" lastClr="000000"/>
                          </a:solidFill>
                          <a:latin typeface="Algerian" panose="04020705040A02060702" pitchFamily="82" charset="0"/>
                        </a:rPr>
                        <a:t>Current</a:t>
                      </a:r>
                    </a:p>
                    <a:p>
                      <a:pPr algn="r"/>
                      <a:r>
                        <a:rPr lang="en-US" b="1" dirty="0" smtClean="0">
                          <a:solidFill>
                            <a:sysClr val="windowText" lastClr="000000"/>
                          </a:solidFill>
                          <a:latin typeface="Algerian" panose="04020705040A02060702" pitchFamily="82" charset="0"/>
                        </a:rPr>
                        <a:t>HP</a:t>
                      </a:r>
                      <a:endParaRPr lang="en-US" b="1" dirty="0">
                        <a:solidFill>
                          <a:sysClr val="windowText" lastClr="000000"/>
                        </a:solidFill>
                        <a:latin typeface="Algerian" panose="04020705040A02060702" pitchFamily="82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26354149"/>
                  </a:ext>
                </a:extLst>
              </a:tr>
              <a:tr h="459570">
                <a:tc>
                  <a:txBody>
                    <a:bodyPr/>
                    <a:lstStyle/>
                    <a:p>
                      <a:pPr algn="r"/>
                      <a:r>
                        <a:rPr lang="en-US" b="1" dirty="0" smtClean="0">
                          <a:solidFill>
                            <a:sysClr val="windowText" lastClr="000000"/>
                          </a:solidFill>
                          <a:latin typeface="Algerian" panose="04020705040A02060702" pitchFamily="82" charset="0"/>
                        </a:rPr>
                        <a:t>Saving Throw</a:t>
                      </a:r>
                      <a:endParaRPr lang="en-US" b="1" dirty="0">
                        <a:solidFill>
                          <a:sysClr val="windowText" lastClr="000000"/>
                        </a:solidFill>
                        <a:latin typeface="Algerian" panose="04020705040A02060702" pitchFamily="82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65512485"/>
                  </a:ext>
                </a:extLst>
              </a:tr>
            </a:tbl>
          </a:graphicData>
        </a:graphic>
      </p:graphicFrame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1951830"/>
              </p:ext>
            </p:extLst>
          </p:nvPr>
        </p:nvGraphicFramePr>
        <p:xfrm>
          <a:off x="168275" y="818721"/>
          <a:ext cx="3631561" cy="2595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88255">
                  <a:extLst>
                    <a:ext uri="{9D8B030D-6E8A-4147-A177-3AD203B41FA5}">
                      <a16:colId xmlns:a16="http://schemas.microsoft.com/office/drawing/2014/main" val="3604470562"/>
                    </a:ext>
                  </a:extLst>
                </a:gridCol>
                <a:gridCol w="534691">
                  <a:extLst>
                    <a:ext uri="{9D8B030D-6E8A-4147-A177-3AD203B41FA5}">
                      <a16:colId xmlns:a16="http://schemas.microsoft.com/office/drawing/2014/main" val="1377411296"/>
                    </a:ext>
                  </a:extLst>
                </a:gridCol>
                <a:gridCol w="435657">
                  <a:extLst>
                    <a:ext uri="{9D8B030D-6E8A-4147-A177-3AD203B41FA5}">
                      <a16:colId xmlns:a16="http://schemas.microsoft.com/office/drawing/2014/main" val="2842854348"/>
                    </a:ext>
                  </a:extLst>
                </a:gridCol>
                <a:gridCol w="2072958">
                  <a:extLst>
                    <a:ext uri="{9D8B030D-6E8A-4147-A177-3AD203B41FA5}">
                      <a16:colId xmlns:a16="http://schemas.microsoft.com/office/drawing/2014/main" val="300832451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ysClr val="windowText" lastClr="000000"/>
                          </a:solidFill>
                          <a:latin typeface="Algerian" panose="04020705040A02060702" pitchFamily="82" charset="0"/>
                        </a:rPr>
                        <a:t>STAT</a:t>
                      </a:r>
                      <a:endParaRPr lang="en-US" dirty="0">
                        <a:solidFill>
                          <a:sysClr val="windowText" lastClr="000000"/>
                        </a:solidFill>
                        <a:latin typeface="Algerian" panose="04020705040A02060702" pitchFamily="8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ysClr val="windowText" lastClr="000000"/>
                          </a:solidFill>
                          <a:latin typeface="Algerian" panose="04020705040A02060702" pitchFamily="82" charset="0"/>
                        </a:rPr>
                        <a:t>SCORE</a:t>
                      </a:r>
                      <a:endParaRPr lang="en-US" dirty="0">
                        <a:solidFill>
                          <a:sysClr val="windowText" lastClr="000000"/>
                        </a:solidFill>
                        <a:latin typeface="Algerian" panose="04020705040A02060702" pitchFamily="8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6332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solidFill>
                            <a:sysClr val="windowText" lastClr="000000"/>
                          </a:solidFill>
                          <a:latin typeface="Algerian" panose="04020705040A02060702" pitchFamily="82" charset="0"/>
                        </a:rPr>
                        <a:t>+/-</a:t>
                      </a:r>
                    </a:p>
                    <a:p>
                      <a:endParaRPr lang="en-US" dirty="0">
                        <a:solidFill>
                          <a:sysClr val="windowText" lastClr="000000"/>
                        </a:solidFill>
                        <a:latin typeface="Algerian" panose="04020705040A02060702" pitchFamily="8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ysClr val="windowText" lastClr="000000"/>
                          </a:solidFill>
                          <a:latin typeface="Algerian" panose="04020705040A02060702" pitchFamily="82" charset="0"/>
                        </a:rPr>
                        <a:t>BONUS PENALTY</a:t>
                      </a:r>
                      <a:endParaRPr lang="en-US" dirty="0">
                        <a:solidFill>
                          <a:sysClr val="windowText" lastClr="000000"/>
                        </a:solidFill>
                        <a:latin typeface="Algerian" panose="04020705040A02060702" pitchFamily="8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499771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ysClr val="windowText" lastClr="000000"/>
                          </a:solidFill>
                          <a:latin typeface="Algerian" panose="04020705040A02060702" pitchFamily="82" charset="0"/>
                        </a:rPr>
                        <a:t>STR</a:t>
                      </a:r>
                      <a:endParaRPr lang="en-US" sz="1600" b="1" dirty="0">
                        <a:solidFill>
                          <a:sysClr val="windowText" lastClr="000000"/>
                        </a:solidFill>
                        <a:latin typeface="Algerian" panose="04020705040A02060702" pitchFamily="8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9803545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ysClr val="windowText" lastClr="000000"/>
                          </a:solidFill>
                          <a:latin typeface="Algerian" panose="04020705040A02060702" pitchFamily="82" charset="0"/>
                        </a:rPr>
                        <a:t>DEX</a:t>
                      </a:r>
                      <a:endParaRPr lang="en-US" sz="1600" b="1" dirty="0">
                        <a:solidFill>
                          <a:sysClr val="windowText" lastClr="000000"/>
                        </a:solidFill>
                        <a:latin typeface="Algerian" panose="04020705040A02060702" pitchFamily="8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3480467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ysClr val="windowText" lastClr="000000"/>
                          </a:solidFill>
                          <a:latin typeface="Algerian" panose="04020705040A02060702" pitchFamily="82" charset="0"/>
                        </a:rPr>
                        <a:t>CON</a:t>
                      </a:r>
                      <a:endParaRPr lang="en-US" sz="1600" b="1" dirty="0">
                        <a:solidFill>
                          <a:sysClr val="windowText" lastClr="000000"/>
                        </a:solidFill>
                        <a:latin typeface="Algerian" panose="04020705040A02060702" pitchFamily="8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0778785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ysClr val="windowText" lastClr="000000"/>
                          </a:solidFill>
                          <a:latin typeface="Algerian" panose="04020705040A02060702" pitchFamily="82" charset="0"/>
                        </a:rPr>
                        <a:t>INT</a:t>
                      </a:r>
                      <a:endParaRPr lang="en-US" sz="1600" b="1" dirty="0">
                        <a:solidFill>
                          <a:sysClr val="windowText" lastClr="000000"/>
                        </a:solidFill>
                        <a:latin typeface="Algerian" panose="04020705040A02060702" pitchFamily="8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263055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ysClr val="windowText" lastClr="000000"/>
                          </a:solidFill>
                          <a:latin typeface="Algerian" panose="04020705040A02060702" pitchFamily="82" charset="0"/>
                        </a:rPr>
                        <a:t>WIS</a:t>
                      </a:r>
                      <a:endParaRPr lang="en-US" sz="1600" b="1" dirty="0">
                        <a:solidFill>
                          <a:sysClr val="windowText" lastClr="000000"/>
                        </a:solidFill>
                        <a:latin typeface="Algerian" panose="04020705040A02060702" pitchFamily="8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761393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ysClr val="windowText" lastClr="000000"/>
                          </a:solidFill>
                          <a:latin typeface="Algerian" panose="04020705040A02060702" pitchFamily="82" charset="0"/>
                        </a:rPr>
                        <a:t>CHA</a:t>
                      </a:r>
                      <a:endParaRPr lang="en-US" sz="1600" b="1" dirty="0">
                        <a:solidFill>
                          <a:sysClr val="windowText" lastClr="000000"/>
                        </a:solidFill>
                        <a:latin typeface="Algerian" panose="04020705040A02060702" pitchFamily="8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93547741"/>
                  </a:ext>
                </a:extLst>
              </a:tr>
            </a:tbl>
          </a:graphicData>
        </a:graphic>
      </p:graphicFrame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82705" y="2437025"/>
            <a:ext cx="1295549" cy="944061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386722" y="525969"/>
            <a:ext cx="34131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Algerian" panose="04020705040A02060702" pitchFamily="82" charset="0"/>
                <a:ea typeface="Yu Gothic UI Semibold" panose="020B0700000000000000" pitchFamily="34" charset="-128"/>
              </a:rPr>
              <a:t>WHITE BOX CHARACTER CARD</a:t>
            </a:r>
            <a:endParaRPr lang="en-US" sz="1800" dirty="0">
              <a:latin typeface="Algerian" panose="04020705040A02060702" pitchFamily="82" charset="0"/>
              <a:ea typeface="Yu Gothic UI Semibold" panose="020B0700000000000000" pitchFamily="34" charset="-128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02155" y="46616"/>
            <a:ext cx="467738" cy="457680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48795" y="59553"/>
            <a:ext cx="353360" cy="406100"/>
          </a:xfrm>
          <a:prstGeom prst="rect">
            <a:avLst/>
          </a:prstGeom>
        </p:spPr>
      </p:pic>
      <p:pic>
        <p:nvPicPr>
          <p:cNvPr id="1026" name="Picture 2" descr="https://upload.wikimedia.org/wikipedia/commons/thumb/4/4c/Coa_Illustration_Elements_Arms_Sword.svg/110px-Coa_Illustration_Elements_Arms_Sword.svg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857186">
            <a:off x="317129" y="122999"/>
            <a:ext cx="698781" cy="7623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ttps://tatteredwiki.org/images/d/d8/Fire_Magic_Wand.pn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3756011">
            <a:off x="2922560" y="49719"/>
            <a:ext cx="952500" cy="952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659040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06929457"/>
              </p:ext>
            </p:extLst>
          </p:nvPr>
        </p:nvGraphicFramePr>
        <p:xfrm>
          <a:off x="70932" y="47870"/>
          <a:ext cx="3328148" cy="336378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28148">
                  <a:extLst>
                    <a:ext uri="{9D8B030D-6E8A-4147-A177-3AD203B41FA5}">
                      <a16:colId xmlns:a16="http://schemas.microsoft.com/office/drawing/2014/main" val="2597425861"/>
                    </a:ext>
                  </a:extLst>
                </a:gridCol>
              </a:tblGrid>
              <a:tr h="2139715">
                <a:tc>
                  <a:txBody>
                    <a:bodyPr/>
                    <a:lstStyle/>
                    <a:p>
                      <a:pPr marL="0" marR="0" lvl="0" indent="0" algn="r" defTabSz="46332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1" dirty="0" smtClean="0">
                          <a:solidFill>
                            <a:sysClr val="windowText" lastClr="000000"/>
                          </a:solidFill>
                          <a:latin typeface="Algerian" panose="04020705040A02060702" pitchFamily="82" charset="0"/>
                        </a:rPr>
                        <a:t> ATTRIBUTES</a:t>
                      </a:r>
                    </a:p>
                    <a:p>
                      <a:pPr marL="0" marR="0" lvl="0" indent="0" algn="r" defTabSz="46332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1" dirty="0" smtClean="0">
                          <a:solidFill>
                            <a:sysClr val="windowText" lastClr="000000"/>
                          </a:solidFill>
                          <a:latin typeface="Algerian" panose="04020705040A02060702" pitchFamily="82" charset="0"/>
                        </a:rPr>
                        <a:t>SKILLS</a:t>
                      </a:r>
                    </a:p>
                    <a:p>
                      <a:pPr marL="0" marR="0" lvl="0" indent="0" algn="r" defTabSz="46332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1" baseline="0" dirty="0" smtClean="0">
                          <a:solidFill>
                            <a:sysClr val="windowText" lastClr="000000"/>
                          </a:solidFill>
                          <a:latin typeface="Algerian" panose="04020705040A02060702" pitchFamily="82" charset="0"/>
                        </a:rPr>
                        <a:t>SPELLS</a:t>
                      </a:r>
                      <a:endParaRPr lang="en-US" sz="900" b="1" dirty="0" smtClean="0">
                        <a:solidFill>
                          <a:sysClr val="windowText" lastClr="000000"/>
                        </a:solidFill>
                        <a:latin typeface="Algerian" panose="04020705040A02060702" pitchFamily="8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7893643"/>
                  </a:ext>
                </a:extLst>
              </a:tr>
              <a:tr h="1224067">
                <a:tc>
                  <a:txBody>
                    <a:bodyPr/>
                    <a:lstStyle/>
                    <a:p>
                      <a:pPr marL="0" marR="0" indent="0" algn="l" defTabSz="46332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1" dirty="0" smtClean="0">
                          <a:solidFill>
                            <a:sysClr val="windowText" lastClr="000000"/>
                          </a:solidFill>
                          <a:latin typeface="Algerian" panose="04020705040A02060702" pitchFamily="82" charset="0"/>
                        </a:rPr>
                        <a:t>GEAR: </a:t>
                      </a:r>
                      <a:r>
                        <a:rPr lang="en-US" sz="912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Circle either A or B (+ 50gp)</a:t>
                      </a:r>
                      <a:endParaRPr lang="en-US" sz="912" b="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US" sz="912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Pack A: </a:t>
                      </a:r>
                      <a:r>
                        <a:rPr lang="en-US" sz="912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Backpack, bedroll, flint and steel, 12 torches, 50` rope, crowbar, 7 days rations and water skin, 2x30lb sacks.</a:t>
                      </a:r>
                    </a:p>
                    <a:p>
                      <a:r>
                        <a:rPr lang="en-US" sz="912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Pack B: </a:t>
                      </a:r>
                      <a:r>
                        <a:rPr lang="en-US" sz="912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Backpack, bedroll, flint and steel, hooded lantern with 6 pints lantern oil, hammer, 12 iron spikes, 10` pole, 7 days rations and water  skin, 2x30lb sacks. </a:t>
                      </a:r>
                    </a:p>
                    <a:p>
                      <a:r>
                        <a:rPr lang="en-US" sz="912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Extra:</a:t>
                      </a:r>
                      <a:endParaRPr lang="en-US" sz="900" b="1" dirty="0" smtClean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178835"/>
                  </a:ext>
                </a:extLst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36077604"/>
              </p:ext>
            </p:extLst>
          </p:nvPr>
        </p:nvGraphicFramePr>
        <p:xfrm>
          <a:off x="3360779" y="47870"/>
          <a:ext cx="1834617" cy="336572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34617">
                  <a:extLst>
                    <a:ext uri="{9D8B030D-6E8A-4147-A177-3AD203B41FA5}">
                      <a16:colId xmlns:a16="http://schemas.microsoft.com/office/drawing/2014/main" val="3742970272"/>
                    </a:ext>
                  </a:extLst>
                </a:gridCol>
              </a:tblGrid>
              <a:tr h="3365724">
                <a:tc>
                  <a:txBody>
                    <a:bodyPr/>
                    <a:lstStyle/>
                    <a:p>
                      <a:r>
                        <a:rPr lang="en-US" b="1" u="none" dirty="0" smtClean="0">
                          <a:solidFill>
                            <a:schemeClr val="tx1"/>
                          </a:solidFill>
                          <a:latin typeface="Algerian" panose="04020705040A02060702" pitchFamily="82" charset="0"/>
                        </a:rPr>
                        <a:t>WEAPONS</a:t>
                      </a:r>
                      <a:endParaRPr lang="en-US" b="0" u="none" baseline="0" dirty="0" smtClean="0">
                        <a:solidFill>
                          <a:schemeClr val="tx1"/>
                        </a:solidFill>
                        <a:latin typeface="Algerian" panose="04020705040A02060702" pitchFamily="82" charset="0"/>
                      </a:endParaRPr>
                    </a:p>
                    <a:p>
                      <a:endParaRPr lang="en-US" sz="600" b="0" baseline="0" dirty="0" smtClean="0">
                        <a:solidFill>
                          <a:schemeClr val="tx1"/>
                        </a:solidFill>
                      </a:endParaRPr>
                    </a:p>
                    <a:p>
                      <a:endParaRPr lang="en-US" sz="600" b="0" baseline="0" dirty="0" smtClean="0">
                        <a:solidFill>
                          <a:schemeClr val="tx1"/>
                        </a:solidFill>
                      </a:endParaRPr>
                    </a:p>
                    <a:p>
                      <a:endParaRPr lang="en-US" sz="600" b="0" baseline="0" dirty="0" smtClean="0">
                        <a:solidFill>
                          <a:schemeClr val="tx1"/>
                        </a:solidFill>
                      </a:endParaRPr>
                    </a:p>
                    <a:p>
                      <a:endParaRPr lang="en-US" sz="600" b="0" baseline="0" dirty="0" smtClean="0">
                        <a:solidFill>
                          <a:schemeClr val="tx1"/>
                        </a:solidFill>
                      </a:endParaRPr>
                    </a:p>
                    <a:p>
                      <a:endParaRPr lang="en-US" sz="600" b="0" baseline="0" dirty="0" smtClean="0">
                        <a:solidFill>
                          <a:schemeClr val="tx1"/>
                        </a:solidFill>
                      </a:endParaRPr>
                    </a:p>
                    <a:p>
                      <a:endParaRPr lang="en-US" sz="600" b="0" baseline="0" dirty="0" smtClean="0">
                        <a:solidFill>
                          <a:schemeClr val="tx1"/>
                        </a:solidFill>
                      </a:endParaRPr>
                    </a:p>
                    <a:p>
                      <a:endParaRPr lang="en-US" sz="600" b="0" baseline="0" dirty="0" smtClean="0">
                        <a:solidFill>
                          <a:schemeClr val="tx1"/>
                        </a:solidFill>
                      </a:endParaRPr>
                    </a:p>
                    <a:p>
                      <a:endParaRPr lang="en-US" sz="600" b="0" baseline="0" dirty="0" smtClean="0">
                        <a:solidFill>
                          <a:schemeClr val="tx1"/>
                        </a:solidFill>
                      </a:endParaRPr>
                    </a:p>
                    <a:p>
                      <a:endParaRPr lang="en-US" sz="600" b="0" baseline="0" dirty="0" smtClean="0">
                        <a:solidFill>
                          <a:schemeClr val="tx1"/>
                        </a:solidFill>
                      </a:endParaRPr>
                    </a:p>
                    <a:p>
                      <a:endParaRPr lang="en-US" sz="912" b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en-US" sz="912" b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en-US" sz="912" b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US" sz="912" b="1" kern="1200" dirty="0" smtClean="0">
                          <a:solidFill>
                            <a:schemeClr val="tx1"/>
                          </a:solidFill>
                          <a:latin typeface="Algerian" panose="04020705040A02060702" pitchFamily="82" charset="0"/>
                          <a:ea typeface="+mn-ea"/>
                          <a:cs typeface="+mn-cs"/>
                        </a:rPr>
                        <a:t>Weapon Melee:</a:t>
                      </a:r>
                      <a:endParaRPr lang="en-US" sz="912" b="0" kern="1200" dirty="0" smtClean="0">
                        <a:solidFill>
                          <a:schemeClr val="tx1"/>
                        </a:solidFill>
                        <a:latin typeface="Algerian" panose="04020705040A02060702" pitchFamily="82" charset="0"/>
                        <a:ea typeface="+mn-ea"/>
                        <a:cs typeface="+mn-cs"/>
                      </a:endParaRPr>
                    </a:p>
                    <a:p>
                      <a:r>
                        <a:rPr lang="en-US" sz="912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Bonus to hit + STR = </a:t>
                      </a:r>
                    </a:p>
                    <a:p>
                      <a:endParaRPr lang="en-US" sz="912" b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US" sz="912" b="1" kern="1200" dirty="0" smtClean="0">
                          <a:solidFill>
                            <a:schemeClr val="tx1"/>
                          </a:solidFill>
                          <a:latin typeface="Algerian" panose="04020705040A02060702" pitchFamily="82" charset="0"/>
                          <a:ea typeface="+mn-ea"/>
                          <a:cs typeface="+mn-cs"/>
                        </a:rPr>
                        <a:t>Weapon Range:</a:t>
                      </a:r>
                      <a:endParaRPr lang="en-US" sz="912" b="0" kern="1200" dirty="0" smtClean="0">
                        <a:solidFill>
                          <a:schemeClr val="tx1"/>
                        </a:solidFill>
                        <a:latin typeface="Algerian" panose="04020705040A02060702" pitchFamily="82" charset="0"/>
                        <a:ea typeface="+mn-ea"/>
                        <a:cs typeface="+mn-cs"/>
                      </a:endParaRPr>
                    </a:p>
                    <a:p>
                      <a:r>
                        <a:rPr lang="en-US" sz="912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Bonus to hit + DEX = </a:t>
                      </a:r>
                      <a:endParaRPr lang="en-US" sz="600" b="0" baseline="0" dirty="0" smtClean="0">
                        <a:solidFill>
                          <a:schemeClr val="tx1"/>
                        </a:solidFill>
                      </a:endParaRPr>
                    </a:p>
                    <a:p>
                      <a:endParaRPr lang="en-US" sz="912" b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US" sz="912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Unarmored 10 (+ DEX)</a:t>
                      </a:r>
                    </a:p>
                    <a:p>
                      <a:r>
                        <a:rPr lang="en-US" sz="912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Leather +2  (+ DEX) </a:t>
                      </a:r>
                    </a:p>
                    <a:p>
                      <a:r>
                        <a:rPr lang="en-US" sz="912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Chain +4  (+ DEX) </a:t>
                      </a:r>
                    </a:p>
                    <a:p>
                      <a:r>
                        <a:rPr lang="en-US" sz="912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Plate +6</a:t>
                      </a:r>
                    </a:p>
                    <a:p>
                      <a:r>
                        <a:rPr lang="en-US" sz="912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Shield +1 </a:t>
                      </a:r>
                    </a:p>
                    <a:p>
                      <a:r>
                        <a:rPr lang="en-US" sz="912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Helmet </a:t>
                      </a:r>
                    </a:p>
                    <a:p>
                      <a:r>
                        <a:rPr lang="en-US" sz="8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(save from 1 critical hit then damaged</a:t>
                      </a:r>
                      <a:r>
                        <a:rPr lang="en-US" sz="912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)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86747933"/>
                  </a:ext>
                </a:extLst>
              </a:tr>
            </a:tbl>
          </a:graphicData>
        </a:graphic>
      </p:graphicFrame>
      <p:grpSp>
        <p:nvGrpSpPr>
          <p:cNvPr id="28" name="Group 27"/>
          <p:cNvGrpSpPr/>
          <p:nvPr/>
        </p:nvGrpSpPr>
        <p:grpSpPr>
          <a:xfrm rot="10800000">
            <a:off x="4610354" y="301269"/>
            <a:ext cx="494385" cy="98265"/>
            <a:chOff x="2475331" y="2743683"/>
            <a:chExt cx="494385" cy="98265"/>
          </a:xfrm>
        </p:grpSpPr>
        <p:sp>
          <p:nvSpPr>
            <p:cNvPr id="29" name="Oval 28"/>
            <p:cNvSpPr/>
            <p:nvPr/>
          </p:nvSpPr>
          <p:spPr>
            <a:xfrm>
              <a:off x="2475331" y="2743683"/>
              <a:ext cx="86173" cy="94931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Oval 29"/>
            <p:cNvSpPr/>
            <p:nvPr/>
          </p:nvSpPr>
          <p:spPr>
            <a:xfrm>
              <a:off x="2574854" y="2747017"/>
              <a:ext cx="86173" cy="94931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Oval 30"/>
            <p:cNvSpPr/>
            <p:nvPr/>
          </p:nvSpPr>
          <p:spPr>
            <a:xfrm>
              <a:off x="2679437" y="2746857"/>
              <a:ext cx="86173" cy="94931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Oval 31"/>
            <p:cNvSpPr/>
            <p:nvPr/>
          </p:nvSpPr>
          <p:spPr>
            <a:xfrm>
              <a:off x="2780845" y="2743683"/>
              <a:ext cx="86173" cy="94931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Oval 32"/>
            <p:cNvSpPr/>
            <p:nvPr/>
          </p:nvSpPr>
          <p:spPr>
            <a:xfrm>
              <a:off x="2883543" y="2743683"/>
              <a:ext cx="86173" cy="94931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4" name="Group 33"/>
          <p:cNvGrpSpPr/>
          <p:nvPr/>
        </p:nvGrpSpPr>
        <p:grpSpPr>
          <a:xfrm rot="10800000">
            <a:off x="4614349" y="410586"/>
            <a:ext cx="494385" cy="98265"/>
            <a:chOff x="2475331" y="2743683"/>
            <a:chExt cx="494385" cy="98265"/>
          </a:xfrm>
        </p:grpSpPr>
        <p:sp>
          <p:nvSpPr>
            <p:cNvPr id="35" name="Oval 34"/>
            <p:cNvSpPr/>
            <p:nvPr/>
          </p:nvSpPr>
          <p:spPr>
            <a:xfrm>
              <a:off x="2475331" y="2743683"/>
              <a:ext cx="86173" cy="94931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Oval 35"/>
            <p:cNvSpPr/>
            <p:nvPr/>
          </p:nvSpPr>
          <p:spPr>
            <a:xfrm>
              <a:off x="2574854" y="2747017"/>
              <a:ext cx="86173" cy="94931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Oval 36"/>
            <p:cNvSpPr/>
            <p:nvPr/>
          </p:nvSpPr>
          <p:spPr>
            <a:xfrm>
              <a:off x="2679437" y="2746857"/>
              <a:ext cx="86173" cy="94931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Oval 37"/>
            <p:cNvSpPr/>
            <p:nvPr/>
          </p:nvSpPr>
          <p:spPr>
            <a:xfrm>
              <a:off x="2780845" y="2743683"/>
              <a:ext cx="86173" cy="94931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Oval 38"/>
            <p:cNvSpPr/>
            <p:nvPr/>
          </p:nvSpPr>
          <p:spPr>
            <a:xfrm>
              <a:off x="2883543" y="2743683"/>
              <a:ext cx="86173" cy="94931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0" name="Group 39"/>
          <p:cNvGrpSpPr/>
          <p:nvPr/>
        </p:nvGrpSpPr>
        <p:grpSpPr>
          <a:xfrm rot="10800000">
            <a:off x="4609556" y="520693"/>
            <a:ext cx="494385" cy="98265"/>
            <a:chOff x="2475331" y="2743683"/>
            <a:chExt cx="494385" cy="98265"/>
          </a:xfrm>
        </p:grpSpPr>
        <p:sp>
          <p:nvSpPr>
            <p:cNvPr id="41" name="Oval 40"/>
            <p:cNvSpPr/>
            <p:nvPr/>
          </p:nvSpPr>
          <p:spPr>
            <a:xfrm>
              <a:off x="2475331" y="2743683"/>
              <a:ext cx="86173" cy="94931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Oval 41"/>
            <p:cNvSpPr/>
            <p:nvPr/>
          </p:nvSpPr>
          <p:spPr>
            <a:xfrm>
              <a:off x="2574854" y="2747017"/>
              <a:ext cx="86173" cy="94931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Oval 50"/>
            <p:cNvSpPr/>
            <p:nvPr/>
          </p:nvSpPr>
          <p:spPr>
            <a:xfrm>
              <a:off x="2679437" y="2746857"/>
              <a:ext cx="86173" cy="94931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Oval 51"/>
            <p:cNvSpPr/>
            <p:nvPr/>
          </p:nvSpPr>
          <p:spPr>
            <a:xfrm>
              <a:off x="2780845" y="2743683"/>
              <a:ext cx="86173" cy="94931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Oval 52"/>
            <p:cNvSpPr/>
            <p:nvPr/>
          </p:nvSpPr>
          <p:spPr>
            <a:xfrm>
              <a:off x="2883543" y="2743683"/>
              <a:ext cx="86173" cy="94931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6" name="Group 55"/>
          <p:cNvGrpSpPr/>
          <p:nvPr/>
        </p:nvGrpSpPr>
        <p:grpSpPr>
          <a:xfrm rot="10800000">
            <a:off x="4614349" y="630802"/>
            <a:ext cx="494385" cy="98265"/>
            <a:chOff x="2475331" y="2743683"/>
            <a:chExt cx="494385" cy="98265"/>
          </a:xfrm>
        </p:grpSpPr>
        <p:sp>
          <p:nvSpPr>
            <p:cNvPr id="57" name="Oval 56"/>
            <p:cNvSpPr/>
            <p:nvPr/>
          </p:nvSpPr>
          <p:spPr>
            <a:xfrm>
              <a:off x="2475331" y="2743683"/>
              <a:ext cx="86173" cy="94931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Oval 57"/>
            <p:cNvSpPr/>
            <p:nvPr/>
          </p:nvSpPr>
          <p:spPr>
            <a:xfrm>
              <a:off x="2574854" y="2747017"/>
              <a:ext cx="86173" cy="94931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Oval 58"/>
            <p:cNvSpPr/>
            <p:nvPr/>
          </p:nvSpPr>
          <p:spPr>
            <a:xfrm>
              <a:off x="2679437" y="2746857"/>
              <a:ext cx="86173" cy="94931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Oval 59"/>
            <p:cNvSpPr/>
            <p:nvPr/>
          </p:nvSpPr>
          <p:spPr>
            <a:xfrm>
              <a:off x="2780845" y="2743683"/>
              <a:ext cx="86173" cy="94931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Oval 60"/>
            <p:cNvSpPr/>
            <p:nvPr/>
          </p:nvSpPr>
          <p:spPr>
            <a:xfrm>
              <a:off x="2883543" y="2743683"/>
              <a:ext cx="86173" cy="94931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62" name="Group 61"/>
          <p:cNvGrpSpPr/>
          <p:nvPr/>
        </p:nvGrpSpPr>
        <p:grpSpPr>
          <a:xfrm rot="10800000">
            <a:off x="4613262" y="749130"/>
            <a:ext cx="494385" cy="98265"/>
            <a:chOff x="2475331" y="2743683"/>
            <a:chExt cx="494385" cy="98265"/>
          </a:xfrm>
        </p:grpSpPr>
        <p:sp>
          <p:nvSpPr>
            <p:cNvPr id="63" name="Oval 62"/>
            <p:cNvSpPr/>
            <p:nvPr/>
          </p:nvSpPr>
          <p:spPr>
            <a:xfrm>
              <a:off x="2475331" y="2743683"/>
              <a:ext cx="86173" cy="94931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Oval 63"/>
            <p:cNvSpPr/>
            <p:nvPr/>
          </p:nvSpPr>
          <p:spPr>
            <a:xfrm>
              <a:off x="2574854" y="2747017"/>
              <a:ext cx="86173" cy="94931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Oval 64"/>
            <p:cNvSpPr/>
            <p:nvPr/>
          </p:nvSpPr>
          <p:spPr>
            <a:xfrm>
              <a:off x="2679437" y="2746857"/>
              <a:ext cx="86173" cy="94931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Oval 65"/>
            <p:cNvSpPr/>
            <p:nvPr/>
          </p:nvSpPr>
          <p:spPr>
            <a:xfrm>
              <a:off x="2780845" y="2743683"/>
              <a:ext cx="86173" cy="94931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Oval 66"/>
            <p:cNvSpPr/>
            <p:nvPr/>
          </p:nvSpPr>
          <p:spPr>
            <a:xfrm>
              <a:off x="2883543" y="2743683"/>
              <a:ext cx="86173" cy="94931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8" name="TextBox 67"/>
          <p:cNvSpPr txBox="1"/>
          <p:nvPr/>
        </p:nvSpPr>
        <p:spPr>
          <a:xfrm>
            <a:off x="4387096" y="89144"/>
            <a:ext cx="822661" cy="2186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Arrows/bullets</a:t>
            </a:r>
            <a:endParaRPr lang="en-US" dirty="0"/>
          </a:p>
        </p:txBody>
      </p:sp>
      <p:grpSp>
        <p:nvGrpSpPr>
          <p:cNvPr id="44" name="Group 43"/>
          <p:cNvGrpSpPr/>
          <p:nvPr/>
        </p:nvGrpSpPr>
        <p:grpSpPr>
          <a:xfrm rot="10800000">
            <a:off x="4623707" y="867458"/>
            <a:ext cx="494385" cy="98265"/>
            <a:chOff x="2475331" y="2743683"/>
            <a:chExt cx="494385" cy="98265"/>
          </a:xfrm>
        </p:grpSpPr>
        <p:sp>
          <p:nvSpPr>
            <p:cNvPr id="45" name="Oval 44"/>
            <p:cNvSpPr/>
            <p:nvPr/>
          </p:nvSpPr>
          <p:spPr>
            <a:xfrm>
              <a:off x="2475331" y="2743683"/>
              <a:ext cx="86173" cy="94931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Oval 45"/>
            <p:cNvSpPr/>
            <p:nvPr/>
          </p:nvSpPr>
          <p:spPr>
            <a:xfrm>
              <a:off x="2574854" y="2747017"/>
              <a:ext cx="86173" cy="94931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Oval 46"/>
            <p:cNvSpPr/>
            <p:nvPr/>
          </p:nvSpPr>
          <p:spPr>
            <a:xfrm>
              <a:off x="2679437" y="2746857"/>
              <a:ext cx="86173" cy="94931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Oval 47"/>
            <p:cNvSpPr/>
            <p:nvPr/>
          </p:nvSpPr>
          <p:spPr>
            <a:xfrm>
              <a:off x="2780845" y="2743683"/>
              <a:ext cx="86173" cy="94931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Oval 48"/>
            <p:cNvSpPr/>
            <p:nvPr/>
          </p:nvSpPr>
          <p:spPr>
            <a:xfrm>
              <a:off x="2883543" y="2743683"/>
              <a:ext cx="86173" cy="94931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" name="Rectangle 2"/>
          <p:cNvSpPr/>
          <p:nvPr/>
        </p:nvSpPr>
        <p:spPr>
          <a:xfrm>
            <a:off x="4705303" y="1503253"/>
            <a:ext cx="422363" cy="311183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Rectangle 53"/>
          <p:cNvSpPr/>
          <p:nvPr/>
        </p:nvSpPr>
        <p:spPr>
          <a:xfrm>
            <a:off x="4717375" y="1924997"/>
            <a:ext cx="422363" cy="311183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132618" y="99027"/>
            <a:ext cx="2106471" cy="30777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dirty="0" smtClean="0">
                <a:latin typeface="Algerian" panose="04020705040A02060702" pitchFamily="82" charset="0"/>
              </a:rPr>
              <a:t>Class:</a:t>
            </a:r>
            <a:endParaRPr lang="en-US" sz="1400" dirty="0">
              <a:latin typeface="Algerian" panose="04020705040A02060702" pitchFamily="82" charset="0"/>
            </a:endParaRPr>
          </a:p>
        </p:txBody>
      </p:sp>
      <p:pic>
        <p:nvPicPr>
          <p:cNvPr id="2050" name="Picture 2" descr="Free download of Bow and Arrow vector graphics and ...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16037" y="1885938"/>
            <a:ext cx="301541" cy="4296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6" descr="https://saltandsanctuary.wiki.fextralife.com/file/Salt-and-Sanctuary/axe_crescent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89649" y="1463754"/>
            <a:ext cx="315654" cy="3156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369204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927</TotalTime>
  <Words>165</Words>
  <Application>Microsoft Office PowerPoint</Application>
  <PresentationFormat>Custom</PresentationFormat>
  <Paragraphs>53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Yu Gothic UI Semibold</vt:lpstr>
      <vt:lpstr>Algerian</vt:lpstr>
      <vt:lpstr>Arial</vt:lpstr>
      <vt:lpstr>Calibri</vt:lpstr>
      <vt:lpstr>Calibri Light</vt:lpstr>
      <vt:lpstr>Office Theme</vt:lpstr>
      <vt:lpstr>Character Name 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John Duick</dc:creator>
  <cp:lastModifiedBy>John Duick</cp:lastModifiedBy>
  <cp:revision>76</cp:revision>
  <cp:lastPrinted>2020-06-16T00:45:36Z</cp:lastPrinted>
  <dcterms:created xsi:type="dcterms:W3CDTF">2018-12-08T13:52:59Z</dcterms:created>
  <dcterms:modified xsi:type="dcterms:W3CDTF">2020-06-16T00:45:48Z</dcterms:modified>
</cp:coreProperties>
</file>